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2.svg" ContentType="image/svg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09" r:id="rId4"/>
    <p:sldId id="11088672" r:id="rId5"/>
    <p:sldId id="310" r:id="rId6"/>
    <p:sldId id="311" r:id="rId7"/>
    <p:sldId id="11088668" r:id="rId8"/>
    <p:sldId id="11088665" r:id="rId9"/>
    <p:sldId id="317" r:id="rId10"/>
    <p:sldId id="11088666" r:id="rId11"/>
    <p:sldId id="313" r:id="rId12"/>
    <p:sldId id="11088667" r:id="rId13"/>
    <p:sldId id="11088670" r:id="rId14"/>
    <p:sldId id="11088671" r:id="rId15"/>
    <p:sldId id="11088673" r:id="rId16"/>
    <p:sldId id="11088674" r:id="rId17"/>
    <p:sldId id="11088675" r:id="rId18"/>
    <p:sldId id="11088676" r:id="rId19"/>
    <p:sldId id="11088677" r:id="rId20"/>
    <p:sldId id="32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2.7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5914800"/>
        <c:axId val="395915192"/>
      </c:lineChart>
      <c:catAx>
        <c:axId val="395914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pPr>
          </a:p>
        </c:txPr>
        <c:crossAx val="395915192"/>
        <c:crosses val="autoZero"/>
        <c:auto val="1"/>
        <c:lblAlgn val="ctr"/>
        <c:lblOffset val="100"/>
        <c:noMultiLvlLbl val="0"/>
      </c:catAx>
      <c:valAx>
        <c:axId val="39591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pPr>
          </a:p>
        </c:txPr>
        <c:crossAx val="39591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 b="0" i="0">
          <a:latin typeface="Montserrat" charset="0"/>
          <a:ea typeface="Montserrat" charset="0"/>
          <a:cs typeface="Montserrat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816B-F10A-4BD7-94D8-1035E5F9F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072F-2605-41AC-816D-01DA3B5491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14.svg"/><Relationship Id="rId3" Type="http://schemas.openxmlformats.org/officeDocument/2006/relationships/image" Target="../media/image13.jpeg"/><Relationship Id="rId2" Type="http://schemas.openxmlformats.org/officeDocument/2006/relationships/image" Target="../media/image12.sv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51" y="263052"/>
            <a:ext cx="1623150" cy="3625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144" y="51252"/>
            <a:ext cx="11965556" cy="6755493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7427912" y="2597890"/>
            <a:ext cx="4764087" cy="42601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25951" y="4586703"/>
            <a:ext cx="22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3C4D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3C4D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8618099" y="5235484"/>
            <a:ext cx="3573900" cy="888275"/>
          </a:xfrm>
          <a:custGeom>
            <a:avLst/>
            <a:gdLst>
              <a:gd name="connsiteX0" fmla="*/ 996254 w 3573900"/>
              <a:gd name="connsiteY0" fmla="*/ 0 h 888275"/>
              <a:gd name="connsiteX1" fmla="*/ 3573900 w 3573900"/>
              <a:gd name="connsiteY1" fmla="*/ 0 h 888275"/>
              <a:gd name="connsiteX2" fmla="*/ 3573900 w 3573900"/>
              <a:gd name="connsiteY2" fmla="*/ 888275 h 888275"/>
              <a:gd name="connsiteX3" fmla="*/ 0 w 3573900"/>
              <a:gd name="connsiteY3" fmla="*/ 888275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900" h="888275">
                <a:moveTo>
                  <a:pt x="996254" y="0"/>
                </a:moveTo>
                <a:lnTo>
                  <a:pt x="3573900" y="0"/>
                </a:lnTo>
                <a:lnTo>
                  <a:pt x="3573900" y="888275"/>
                </a:lnTo>
                <a:lnTo>
                  <a:pt x="0" y="888275"/>
                </a:lnTo>
                <a:close/>
              </a:path>
            </a:pathLst>
          </a:custGeom>
          <a:gradFill flip="none" rotWithShape="1">
            <a:gsLst>
              <a:gs pos="0">
                <a:srgbClr val="3C4DB2"/>
              </a:gs>
              <a:gs pos="100000">
                <a:srgbClr val="3C85B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8945" y="5216310"/>
            <a:ext cx="283556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何俊濠</a:t>
            </a:r>
            <a:r>
              <a:rPr kumimoji="0" lang="en-US" altLang="zh-CN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lang="zh-CN" altLang="en-US" b="1" spc="60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姚浩然</a:t>
            </a:r>
            <a:endParaRPr lang="zh-CN" altLang="en-US" b="1" spc="60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王启帆</a:t>
            </a:r>
            <a:r>
              <a:rPr kumimoji="0" lang="en-US" altLang="zh-CN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罗森源</a:t>
            </a:r>
            <a:endParaRPr kumimoji="0" lang="en-US" altLang="zh-CN" sz="20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9099" y="1489537"/>
            <a:ext cx="11231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Final Presentation of the 2024 Summer AI Workshop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632" y="3903716"/>
            <a:ext cx="10257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Attention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in your team’s python notebook template please claim for each part who has made it!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17861" y="6256181"/>
            <a:ext cx="353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242E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242E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学院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242E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242E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班级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2863302" y="-3717697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73636298" y="4384903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37" y="385272"/>
            <a:ext cx="3311941" cy="496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5" y="371972"/>
            <a:ext cx="2379465" cy="523220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568815" y="57562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Botbote Khawla</a:t>
            </a:r>
            <a:endParaRPr lang="en-US" sz="20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Scrum Project &amp; Team Work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Following the SMARTER method to describe your considerations on the Project Management and the Team Construction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输入你的小标题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39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2" y="1159943"/>
            <a:ext cx="10406553" cy="5056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144" y="2324101"/>
            <a:ext cx="11965556" cy="2095500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任意多边形: 形状 2"/>
          <p:cNvSpPr/>
          <p:nvPr/>
        </p:nvSpPr>
        <p:spPr>
          <a:xfrm flipH="1">
            <a:off x="-35560" y="5584591"/>
            <a:ext cx="12227559" cy="1273410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3B4BA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21046" y="5486400"/>
            <a:ext cx="12227559" cy="1378857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2A357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2874" y="611189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艰苦创业  开拓创新  争创一流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7"/>
          <a:stretch>
            <a:fillRect/>
          </a:stretch>
        </p:blipFill>
        <p:spPr>
          <a:xfrm>
            <a:off x="4433176" y="580380"/>
            <a:ext cx="3268497" cy="8910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2455" y="3183218"/>
            <a:ext cx="11056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2. Medal </a:t>
            </a:r>
            <a:r>
              <a:rPr lang="en-US" altLang="zh-CN" sz="40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 (Optional) Using 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additional datasets from Prof. Cao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35" y="5978994"/>
            <a:ext cx="2742692" cy="6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095750" y="198580"/>
            <a:ext cx="4000500" cy="8095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1000"/>
            <a:ext cx="12192000" cy="44861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69350"/>
            <a:ext cx="12192000" cy="4689475"/>
          </a:xfrm>
          <a:prstGeom prst="rect">
            <a:avLst/>
          </a:prstGeom>
          <a:solidFill>
            <a:srgbClr val="2A357A">
              <a:alpha val="2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736" y="260131"/>
            <a:ext cx="5856574" cy="4689474"/>
          </a:xfrm>
          <a:prstGeom prst="rect">
            <a:avLst/>
          </a:prstGeom>
          <a:solidFill>
            <a:srgbClr val="2A357A"/>
          </a:solidFill>
          <a:ln w="25400">
            <a:noFill/>
            <a:prstDash val="sysDash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945" y="670076"/>
            <a:ext cx="4285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Understanding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503297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7350" y="1233722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99" y="149728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1949" y="222771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599" y="2493141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91949" y="3223566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99" y="3488997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91949" y="4219422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00594" y="1008142"/>
            <a:ext cx="166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Table of contents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15036" y="1824907"/>
            <a:ext cx="144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AGENDA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6946" y="1682857"/>
            <a:ext cx="475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Data Understanding &amp; EDA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946" y="2683143"/>
            <a:ext cx="393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ML Process &amp; Outputs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6946" y="3661456"/>
            <a:ext cx="4758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Project Management &amp; </a:t>
            </a: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Scrum Team Construction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54" y="334197"/>
            <a:ext cx="2448158" cy="538325"/>
          </a:xfrm>
          <a:prstGeom prst="rect">
            <a:avLst/>
          </a:prstGeom>
        </p:spPr>
      </p:pic>
      <p:sp>
        <p:nvSpPr>
          <p:cNvPr id="21" name="文本框 18"/>
          <p:cNvSpPr txBox="1"/>
          <p:nvPr/>
        </p:nvSpPr>
        <p:spPr>
          <a:xfrm>
            <a:off x="4002809" y="6163401"/>
            <a:ext cx="4113358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 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Understanding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Following the CRISP Data mining cycle to introduce your business understanding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Data Understanding &amp; EDA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Introduce 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understanding and the main outputs from your Data Cleaning and the Exploring Data Analysis. You main use screenshots from your notebook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ML Process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Introduce 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ML process and the main outputs from it. You may use screenshots from your notebook.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Scrum Project &amp; Team Work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Following the SMARTER method to describe your considerations on the Project Management and the Team Construction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144" y="2324101"/>
            <a:ext cx="11965556" cy="2095500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任意多边形: 形状 2"/>
          <p:cNvSpPr/>
          <p:nvPr/>
        </p:nvSpPr>
        <p:spPr>
          <a:xfrm flipH="1">
            <a:off x="-35560" y="5584591"/>
            <a:ext cx="12227559" cy="1273410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3B4BA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21046" y="5486400"/>
            <a:ext cx="12227559" cy="1378857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2A357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2874" y="611189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艰苦创业  开拓创新  争创一流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7"/>
          <a:stretch>
            <a:fillRect/>
          </a:stretch>
        </p:blipFill>
        <p:spPr>
          <a:xfrm>
            <a:off x="4433176" y="580380"/>
            <a:ext cx="3268497" cy="8910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79700" y="2778034"/>
            <a:ext cx="6775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谢谢！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35" y="5978994"/>
            <a:ext cx="2742692" cy="6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144" y="2324101"/>
            <a:ext cx="11965556" cy="2095500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任意多边形: 形状 2"/>
          <p:cNvSpPr/>
          <p:nvPr/>
        </p:nvSpPr>
        <p:spPr>
          <a:xfrm flipH="1">
            <a:off x="-35560" y="5584591"/>
            <a:ext cx="12227559" cy="1273410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3B4BA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21046" y="5486400"/>
            <a:ext cx="12227559" cy="1378857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2A357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2874" y="611189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艰苦创业  开拓创新  争创一流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7"/>
          <a:stretch>
            <a:fillRect/>
          </a:stretch>
        </p:blipFill>
        <p:spPr>
          <a:xfrm>
            <a:off x="4433176" y="580380"/>
            <a:ext cx="3268497" cy="8910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2455" y="2977478"/>
            <a:ext cx="1105688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1. ML for Adventure Work Dataset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35" y="5978994"/>
            <a:ext cx="2742692" cy="6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095750" y="198580"/>
            <a:ext cx="4000500" cy="8095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1000"/>
            <a:ext cx="12192000" cy="44861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69350"/>
            <a:ext cx="12192000" cy="4689475"/>
          </a:xfrm>
          <a:prstGeom prst="rect">
            <a:avLst/>
          </a:prstGeom>
          <a:solidFill>
            <a:srgbClr val="2A357A">
              <a:alpha val="2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736" y="260131"/>
            <a:ext cx="5856574" cy="4689474"/>
          </a:xfrm>
          <a:prstGeom prst="rect">
            <a:avLst/>
          </a:prstGeom>
          <a:solidFill>
            <a:srgbClr val="2A357A"/>
          </a:solidFill>
          <a:ln w="25400">
            <a:noFill/>
            <a:prstDash val="sysDash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945" y="670076"/>
            <a:ext cx="4285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Understanding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503297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7350" y="1233722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99" y="149728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1949" y="222771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599" y="2493141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91949" y="3223566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99" y="3488997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91949" y="4219422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00594" y="1008142"/>
            <a:ext cx="166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Table of contents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15036" y="1824907"/>
            <a:ext cx="144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AGENDA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6946" y="1682857"/>
            <a:ext cx="475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Data Understanding &amp; EDA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946" y="2683143"/>
            <a:ext cx="393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ML Process &amp; Outputs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6946" y="3661456"/>
            <a:ext cx="4758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Project Management &amp; </a:t>
            </a: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Scrum Team Construction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54" y="334197"/>
            <a:ext cx="2448158" cy="538325"/>
          </a:xfrm>
          <a:prstGeom prst="rect">
            <a:avLst/>
          </a:prstGeom>
        </p:spPr>
      </p:pic>
      <p:sp>
        <p:nvSpPr>
          <p:cNvPr id="21" name="文本框 18"/>
          <p:cNvSpPr txBox="1"/>
          <p:nvPr/>
        </p:nvSpPr>
        <p:spPr>
          <a:xfrm>
            <a:off x="4002809" y="6163401"/>
            <a:ext cx="4113358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 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-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Understanding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Following the CRISP Data mining cycle to introduce your business understanding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yEducator - CRISP-DM: Data Mining Process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193" y="376019"/>
            <a:ext cx="5908621" cy="592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Data Understanding &amp; EDA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Introduce 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understanding and the main outputs from your Data Cleaning and the Exploring Data Analysis. You main use screenshots from your notebook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输入你的小标题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8" name="Chart 59"/>
          <p:cNvGraphicFramePr/>
          <p:nvPr/>
        </p:nvGraphicFramePr>
        <p:xfrm>
          <a:off x="4847594" y="912586"/>
          <a:ext cx="6217281" cy="5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矩形: 圆角 8"/>
          <p:cNvSpPr/>
          <p:nvPr/>
        </p:nvSpPr>
        <p:spPr>
          <a:xfrm>
            <a:off x="861580" y="1911031"/>
            <a:ext cx="2494684" cy="64677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添加说明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61580" y="3006860"/>
            <a:ext cx="2494684" cy="646770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添加说明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861580" y="4102689"/>
            <a:ext cx="2494684" cy="64677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添加说明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61580" y="5198518"/>
            <a:ext cx="2494684" cy="646770"/>
          </a:xfrm>
          <a:prstGeom prst="roundRect">
            <a:avLst>
              <a:gd name="adj" fmla="val 50000"/>
            </a:avLst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添加说明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E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99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3500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933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ML Process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Introduce 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ML process and the main outputs from it. You may use screenshots from your notebook.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艰苦创业  开拓创新  争创一流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AFA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输入你的小标题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AFA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485010" y="1716908"/>
            <a:ext cx="498959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输入你的内容输入你的内容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形 20" descr="单级齿轮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09694">
            <a:off x="5370216" y="3006968"/>
            <a:ext cx="2967349" cy="296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形 21" descr="单级齿轮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80416">
            <a:off x="3425483" y="1702895"/>
            <a:ext cx="3035984" cy="3035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7626886" y="1158989"/>
            <a:ext cx="389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2446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输入你的标题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2446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453687" y="6035675"/>
            <a:ext cx="1042988" cy="0"/>
          </a:xfrm>
          <a:prstGeom prst="line">
            <a:avLst/>
          </a:prstGeom>
          <a:ln w="31750" cap="rnd">
            <a:solidFill>
              <a:srgbClr val="242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958891" y="4748326"/>
            <a:ext cx="498959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输入你的内容输入你的内容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00767" y="4190407"/>
            <a:ext cx="389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2446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输入你的标题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2446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1256888" y="3533843"/>
            <a:ext cx="4989591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输入你的内容输入你的内容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160338" y="2917712"/>
            <a:ext cx="389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2446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输入你的标题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2446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1B51A9"/>
                </a:solidFill>
                <a:effectLst/>
                <a:uLnTx/>
                <a:uFillTx/>
                <a:latin typeface="方正小标宋简体" panose="02010601030101010101" pitchFamily="65" charset="-122"/>
                <a:ea typeface="方正小标宋简体" panose="02010601030101010101" pitchFamily="65" charset="-122"/>
                <a:cs typeface="+mn-cs"/>
              </a:rPr>
              <a:t>厚德健行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1B51A9"/>
              </a:solidFill>
              <a:effectLst/>
              <a:uLnTx/>
              <a:uFillTx/>
              <a:latin typeface="方正小标宋简体" panose="02010601030101010101" pitchFamily="65" charset="-122"/>
              <a:ea typeface="方正小标宋简体" panose="02010601030101010101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WPS Presentation</Application>
  <PresentationFormat>Widescreen</PresentationFormat>
  <Paragraphs>163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微软雅黑 Light</vt:lpstr>
      <vt:lpstr>方正小标宋简体</vt:lpstr>
      <vt:lpstr>Montserrat</vt:lpstr>
      <vt:lpstr>RomanS</vt:lpstr>
      <vt:lpstr>Arial Unicode MS</vt:lpstr>
      <vt:lpstr>Calibri</vt:lpstr>
      <vt:lpstr>等线 Light</vt:lpstr>
      <vt:lpstr>等线</vt:lpstr>
      <vt:lpstr>Times New Roman</vt:lpstr>
      <vt:lpstr>Yu Gothic</vt:lpstr>
      <vt:lpstr>Symap</vt:lpstr>
      <vt:lpstr>Sitka Display</vt:lpstr>
      <vt:lpstr>Tempus Sans ITC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苗苗</dc:creator>
  <cp:lastModifiedBy>admin</cp:lastModifiedBy>
  <cp:revision>19</cp:revision>
  <dcterms:created xsi:type="dcterms:W3CDTF">2022-10-07T03:27:00Z</dcterms:created>
  <dcterms:modified xsi:type="dcterms:W3CDTF">2024-07-25T02:57:53Z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02252C01369F4BDBA0CCD3974A20C5B4_12</vt:lpwstr>
  </property>
  <property fmtid="{D5CDD505-2E9C-101B-9397-08002B2CF9AE}" pid="3" name="KSOProductBuildVer">
    <vt:lpwstr>1033-12.2.0.17153</vt:lpwstr>
  </property>
</Properties>
</file>